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6" r:id="rId4"/>
  </p:sldMasterIdLst>
  <p:notesMasterIdLst>
    <p:notesMasterId r:id="rId13"/>
  </p:notesMasterIdLst>
  <p:handoutMasterIdLst>
    <p:handoutMasterId r:id="rId14"/>
  </p:handoutMasterIdLst>
  <p:sldIdLst>
    <p:sldId id="296" r:id="rId5"/>
    <p:sldId id="298" r:id="rId6"/>
    <p:sldId id="297" r:id="rId7"/>
    <p:sldId id="300" r:id="rId8"/>
    <p:sldId id="299" r:id="rId9"/>
    <p:sldId id="301" r:id="rId10"/>
    <p:sldId id="302" r:id="rId11"/>
    <p:sldId id="303" r:id="rId12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675EC1A-D052-40AA-96E7-824BA0585145}">
          <p14:sldIdLst>
            <p14:sldId id="296"/>
            <p14:sldId id="298"/>
            <p14:sldId id="297"/>
            <p14:sldId id="300"/>
            <p14:sldId id="299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2C5"/>
    <a:srgbClr val="C3B283"/>
    <a:srgbClr val="6B5C33"/>
    <a:srgbClr val="76CED0"/>
    <a:srgbClr val="308A8C"/>
    <a:srgbClr val="F6F7F3"/>
    <a:srgbClr val="E6DFCB"/>
    <a:srgbClr val="C4EAEB"/>
    <a:srgbClr val="FEFEFE"/>
    <a:srgbClr val="E1E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5" autoAdjust="0"/>
  </p:normalViewPr>
  <p:slideViewPr>
    <p:cSldViewPr snapToGrid="0">
      <p:cViewPr varScale="1">
        <p:scale>
          <a:sx n="84" d="100"/>
          <a:sy n="84" d="100"/>
        </p:scale>
        <p:origin x="2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334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591CCBB-B16A-42AB-800B-7F955ED8B4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FCA1161-78C2-4565-92AF-4FF7ED2363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0971C-A5E4-4A2C-8AFF-F08109FF639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2022/12/20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7DFD468-5BDF-4EF4-A988-69888192AF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D04DCF-D5B3-487A-BC4B-BB08FC3BE8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180DD-99FD-444C-8072-382588E12E6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9041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3CAC449-4460-437F-AD4E-586CBFE8B385}" type="datetime1">
              <a:rPr lang="zh-TW" altLang="en-US" smtClean="0"/>
              <a:pPr/>
              <a:t>2022/12/20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dirty="0"/>
              <a:t>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C90353-6370-4DA8-A9AC-AE47C0CB8DFB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06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485EF97-63A0-4339-9E80-A3851B007D24}" type="datetime1">
              <a:rPr lang="zh-TW" altLang="en-US" noProof="0" smtClean="0"/>
              <a:t>2022/12/20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8105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C158A4E-CCF4-45C8-9191-7101398456C3}" type="datetime1">
              <a:rPr lang="zh-TW" altLang="en-US" noProof="0" smtClean="0"/>
              <a:t>2022/12/20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5200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9C7D9D0-8817-417E-9803-B9903EC8D327}" type="datetime1">
              <a:rPr lang="zh-TW" altLang="en-US" noProof="0" smtClean="0"/>
              <a:t>2022/12/20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00122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E9DF2-29AA-4775-97E0-1E02901F1AE9}" type="datetime1">
              <a:rPr lang="zh-TW" altLang="en-US" noProof="0" smtClean="0"/>
              <a:t>2022/12/20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5394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5094-6488-4F2C-B254-54A5FBC5AC4C}" type="datetime1">
              <a:rPr lang="zh-TW" altLang="en-US" smtClean="0"/>
              <a:t>2022/12/20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9049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CC815E5-2816-4AD8-AEE5-78457D1B4396}" type="datetime1">
              <a:rPr lang="zh-TW" altLang="en-US" noProof="0" smtClean="0"/>
              <a:t>2022/12/20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46743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5094-6488-4F2C-B254-54A5FBC5AC4C}" type="datetime1">
              <a:rPr lang="zh-TW" altLang="en-US" smtClean="0"/>
              <a:t>2022/12/20</a:t>
            </a:fld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7253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5094-6488-4F2C-B254-54A5FBC5AC4C}" type="datetime1">
              <a:rPr lang="zh-TW" altLang="en-US" smtClean="0"/>
              <a:t>2022/12/20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9882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46EF9AD-23F0-4443-BDA0-54F895D552E9}" type="datetime1">
              <a:rPr lang="zh-TW" altLang="en-US" noProof="0" smtClean="0"/>
              <a:t>2022/12/20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38011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CC2B3F-0600-45D9-AF74-5B4D4943987D}" type="datetime1">
              <a:rPr lang="zh-TW" altLang="en-US" noProof="0" smtClean="0"/>
              <a:t>2022/12/20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9708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E80E7F-F547-4261-9498-D24ECD20F718}" type="datetime1">
              <a:rPr lang="zh-TW" altLang="en-US" noProof="0" smtClean="0"/>
              <a:t>2022/12/20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2969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9DCEC6B-EC27-4A5D-8D57-52F8912CE234}" type="datetime1">
              <a:rPr lang="zh-TW" altLang="en-US" noProof="0" smtClean="0"/>
              <a:t>2022/12/20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8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C5094-6488-4F2C-B254-54A5FBC5AC4C}" type="datetime1">
              <a:rPr lang="zh-TW" altLang="en-US" smtClean="0"/>
              <a:t>2022/12/20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3732" y="460344"/>
            <a:ext cx="11051832" cy="5937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6599424-C21B-4B59-B800-FBCF50DFE659}"/>
              </a:ext>
            </a:extLst>
          </p:cNvPr>
          <p:cNvGrpSpPr/>
          <p:nvPr/>
        </p:nvGrpSpPr>
        <p:grpSpPr>
          <a:xfrm>
            <a:off x="1428464" y="1965276"/>
            <a:ext cx="16485478" cy="3002508"/>
            <a:chOff x="1423915" y="1778757"/>
            <a:chExt cx="16485478" cy="3002508"/>
          </a:xfrm>
        </p:grpSpPr>
        <p:sp>
          <p:nvSpPr>
            <p:cNvPr id="6" name="矩形 5"/>
            <p:cNvSpPr/>
            <p:nvPr/>
          </p:nvSpPr>
          <p:spPr>
            <a:xfrm>
              <a:off x="1423915" y="1778757"/>
              <a:ext cx="274148" cy="190045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9C4DB2ED-724C-4C9E-9C0D-E38EC6C1EEE1}"/>
                </a:ext>
              </a:extLst>
            </p:cNvPr>
            <p:cNvGrpSpPr/>
            <p:nvPr/>
          </p:nvGrpSpPr>
          <p:grpSpPr>
            <a:xfrm>
              <a:off x="1811765" y="1778757"/>
              <a:ext cx="16097628" cy="3002508"/>
              <a:chOff x="1811765" y="1778757"/>
              <a:chExt cx="16097628" cy="3002508"/>
            </a:xfrm>
          </p:grpSpPr>
          <p:sp>
            <p:nvSpPr>
              <p:cNvPr id="7" name="標題 1">
                <a:extLst>
                  <a:ext uri="{FF2B5EF4-FFF2-40B4-BE49-F238E27FC236}">
                    <a16:creationId xmlns:a16="http://schemas.microsoft.com/office/drawing/2014/main" id="{D4774D57-151E-4936-9AF4-E70073D4E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765" y="1778757"/>
                <a:ext cx="9732841" cy="3002508"/>
              </a:xfrm>
              <a:prstGeom prst="rect">
                <a:avLst/>
              </a:prstGeom>
            </p:spPr>
            <p:txBody>
              <a:bodyPr rtlCol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altLang="zh-TW" sz="5600" b="1" dirty="0">
                    <a:solidFill>
                      <a:schemeClr val="accent2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Programming Design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5600" b="1" dirty="0">
                    <a:solidFill>
                      <a:schemeClr val="accent2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Final Project Presentation</a:t>
                </a:r>
                <a:endParaRPr lang="zh-TW" altLang="en-US" sz="5600" b="1" dirty="0">
                  <a:solidFill>
                    <a:schemeClr val="accent2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636534B-1B95-49CB-B854-BD59891D5F07}"/>
                  </a:ext>
                </a:extLst>
              </p:cNvPr>
              <p:cNvSpPr txBox="1"/>
              <p:nvPr/>
            </p:nvSpPr>
            <p:spPr>
              <a:xfrm>
                <a:off x="8514909" y="3965016"/>
                <a:ext cx="9394484" cy="81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3600" b="1" dirty="0">
                    <a:solidFill>
                      <a:srgbClr val="308A8C"/>
                    </a:solidFill>
                    <a:latin typeface="Century Gothic" panose="020B0502020202020204" pitchFamily="34" charset="0"/>
                  </a:rPr>
                  <a:t>Group 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55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0138" y="250709"/>
            <a:ext cx="11531724" cy="63565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733244" y="616787"/>
            <a:ext cx="7079812" cy="879894"/>
            <a:chOff x="595222" y="547776"/>
            <a:chExt cx="7079812" cy="879894"/>
          </a:xfrm>
        </p:grpSpPr>
        <p:sp>
          <p:nvSpPr>
            <p:cNvPr id="6" name="矩形 5"/>
            <p:cNvSpPr/>
            <p:nvPr/>
          </p:nvSpPr>
          <p:spPr>
            <a:xfrm>
              <a:off x="595222" y="547776"/>
              <a:ext cx="163903" cy="8798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標題 1">
              <a:extLst>
                <a:ext uri="{FF2B5EF4-FFF2-40B4-BE49-F238E27FC236}">
                  <a16:creationId xmlns:a16="http://schemas.microsoft.com/office/drawing/2014/main" id="{D4774D57-151E-4936-9AF4-E70073D4EB30}"/>
                </a:ext>
              </a:extLst>
            </p:cNvPr>
            <p:cNvSpPr txBox="1">
              <a:spLocks/>
            </p:cNvSpPr>
            <p:nvPr/>
          </p:nvSpPr>
          <p:spPr>
            <a:xfrm>
              <a:off x="859365" y="603848"/>
              <a:ext cx="6815669" cy="767751"/>
            </a:xfrm>
            <a:prstGeom prst="rect">
              <a:avLst/>
            </a:prstGeom>
          </p:spPr>
          <p:txBody>
            <a:bodyPr rtlCol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accent2">
                      <a:lumMod val="50000"/>
                    </a:schemeClr>
                  </a:solidFill>
                  <a:latin typeface="Century Gothic" panose="020B0502020202020204" pitchFamily="34" charset="0"/>
                </a:rPr>
                <a:t>Motivation</a:t>
              </a:r>
              <a:endParaRPr lang="zh-TW" altLang="en-US" sz="48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未提供相片說明。">
            <a:extLst>
              <a:ext uri="{FF2B5EF4-FFF2-40B4-BE49-F238E27FC236}">
                <a16:creationId xmlns:a16="http://schemas.microsoft.com/office/drawing/2014/main" id="{C04FA535-0706-4B38-9C46-77BEE7849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52" y="1862760"/>
            <a:ext cx="8933895" cy="357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67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0138" y="250709"/>
            <a:ext cx="11531724" cy="63565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733244" y="616787"/>
            <a:ext cx="7079812" cy="879894"/>
            <a:chOff x="595222" y="547776"/>
            <a:chExt cx="7079812" cy="879894"/>
          </a:xfrm>
        </p:grpSpPr>
        <p:sp>
          <p:nvSpPr>
            <p:cNvPr id="6" name="矩形 5"/>
            <p:cNvSpPr/>
            <p:nvPr/>
          </p:nvSpPr>
          <p:spPr>
            <a:xfrm>
              <a:off x="595222" y="547776"/>
              <a:ext cx="163903" cy="8798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標題 1">
              <a:extLst>
                <a:ext uri="{FF2B5EF4-FFF2-40B4-BE49-F238E27FC236}">
                  <a16:creationId xmlns:a16="http://schemas.microsoft.com/office/drawing/2014/main" id="{D4774D57-151E-4936-9AF4-E70073D4EB30}"/>
                </a:ext>
              </a:extLst>
            </p:cNvPr>
            <p:cNvSpPr txBox="1">
              <a:spLocks/>
            </p:cNvSpPr>
            <p:nvPr/>
          </p:nvSpPr>
          <p:spPr>
            <a:xfrm>
              <a:off x="859365" y="603848"/>
              <a:ext cx="6815669" cy="767751"/>
            </a:xfrm>
            <a:prstGeom prst="rect">
              <a:avLst/>
            </a:prstGeom>
          </p:spPr>
          <p:txBody>
            <a:bodyPr rtlCol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accent2">
                      <a:lumMod val="50000"/>
                    </a:schemeClr>
                  </a:solidFill>
                  <a:latin typeface="Century Gothic" panose="020B0502020202020204" pitchFamily="34" charset="0"/>
                </a:rPr>
                <a:t>Tools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F86DC926-0ACB-4DF0-AA0D-C35B21747E6B}"/>
              </a:ext>
            </a:extLst>
          </p:cNvPr>
          <p:cNvSpPr txBox="1"/>
          <p:nvPr/>
        </p:nvSpPr>
        <p:spPr>
          <a:xfrm>
            <a:off x="897147" y="1496681"/>
            <a:ext cx="5381454" cy="326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3200" dirty="0">
                <a:solidFill>
                  <a:srgbClr val="308A8C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200" dirty="0">
                <a:solidFill>
                  <a:srgbClr val="308A8C"/>
                </a:solidFill>
                <a:latin typeface="Bahnschrift" panose="020B0502040204020203" pitchFamily="34" charset="0"/>
              </a:rPr>
              <a:t>SFML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3200" dirty="0">
                <a:solidFill>
                  <a:srgbClr val="308A8C"/>
                </a:solidFill>
                <a:latin typeface="Bahnschrift" panose="020B0502040204020203" pitchFamily="34" charset="0"/>
              </a:rPr>
              <a:t> Adobe Photoshop</a:t>
            </a:r>
            <a:endParaRPr lang="en-US" altLang="zh-TW" sz="3200" dirty="0">
              <a:solidFill>
                <a:srgbClr val="57C2C5"/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n"/>
            </a:pPr>
            <a:endParaRPr lang="en-US" altLang="zh-TW" sz="3200" dirty="0">
              <a:solidFill>
                <a:srgbClr val="308A8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8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0138" y="250709"/>
            <a:ext cx="11531724" cy="63565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733244" y="616787"/>
            <a:ext cx="7079812" cy="879894"/>
            <a:chOff x="595222" y="547776"/>
            <a:chExt cx="7079812" cy="879894"/>
          </a:xfrm>
        </p:grpSpPr>
        <p:sp>
          <p:nvSpPr>
            <p:cNvPr id="6" name="矩形 5"/>
            <p:cNvSpPr/>
            <p:nvPr/>
          </p:nvSpPr>
          <p:spPr>
            <a:xfrm>
              <a:off x="595222" y="547776"/>
              <a:ext cx="163903" cy="8798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標題 1">
              <a:extLst>
                <a:ext uri="{FF2B5EF4-FFF2-40B4-BE49-F238E27FC236}">
                  <a16:creationId xmlns:a16="http://schemas.microsoft.com/office/drawing/2014/main" id="{D4774D57-151E-4936-9AF4-E70073D4EB30}"/>
                </a:ext>
              </a:extLst>
            </p:cNvPr>
            <p:cNvSpPr txBox="1">
              <a:spLocks/>
            </p:cNvSpPr>
            <p:nvPr/>
          </p:nvSpPr>
          <p:spPr>
            <a:xfrm>
              <a:off x="859365" y="603848"/>
              <a:ext cx="6815669" cy="767751"/>
            </a:xfrm>
            <a:prstGeom prst="rect">
              <a:avLst/>
            </a:prstGeom>
          </p:spPr>
          <p:txBody>
            <a:bodyPr rtlCol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accent2">
                      <a:lumMod val="50000"/>
                    </a:schemeClr>
                  </a:solidFill>
                  <a:latin typeface="Century Gothic" panose="020B0502020202020204" pitchFamily="34" charset="0"/>
                </a:rPr>
                <a:t>Assets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8BE73B8F-4599-4001-A926-D1B4814F6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41" y="1258618"/>
            <a:ext cx="7204517" cy="50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0138" y="250708"/>
            <a:ext cx="11531724" cy="63565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733244" y="616787"/>
            <a:ext cx="7079812" cy="879894"/>
            <a:chOff x="595222" y="547776"/>
            <a:chExt cx="7079812" cy="879894"/>
          </a:xfrm>
        </p:grpSpPr>
        <p:sp>
          <p:nvSpPr>
            <p:cNvPr id="6" name="矩形 5"/>
            <p:cNvSpPr/>
            <p:nvPr/>
          </p:nvSpPr>
          <p:spPr>
            <a:xfrm>
              <a:off x="595222" y="547776"/>
              <a:ext cx="163903" cy="8798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標題 1">
              <a:extLst>
                <a:ext uri="{FF2B5EF4-FFF2-40B4-BE49-F238E27FC236}">
                  <a16:creationId xmlns:a16="http://schemas.microsoft.com/office/drawing/2014/main" id="{D4774D57-151E-4936-9AF4-E70073D4EB30}"/>
                </a:ext>
              </a:extLst>
            </p:cNvPr>
            <p:cNvSpPr txBox="1">
              <a:spLocks/>
            </p:cNvSpPr>
            <p:nvPr/>
          </p:nvSpPr>
          <p:spPr>
            <a:xfrm>
              <a:off x="859365" y="603848"/>
              <a:ext cx="6815669" cy="767751"/>
            </a:xfrm>
            <a:prstGeom prst="rect">
              <a:avLst/>
            </a:prstGeom>
          </p:spPr>
          <p:txBody>
            <a:bodyPr rtlCol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accent2">
                      <a:lumMod val="50000"/>
                    </a:schemeClr>
                  </a:solidFill>
                  <a:latin typeface="Century Gothic" panose="020B0502020202020204" pitchFamily="34" charset="0"/>
                </a:rPr>
                <a:t>Game Mechanics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CF8280-9248-4AEE-93C6-E2D4A62A4D7F}"/>
              </a:ext>
            </a:extLst>
          </p:cNvPr>
          <p:cNvSpPr txBox="1"/>
          <p:nvPr/>
        </p:nvSpPr>
        <p:spPr>
          <a:xfrm>
            <a:off x="897147" y="1546302"/>
            <a:ext cx="5381454" cy="387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3200" dirty="0">
                <a:solidFill>
                  <a:srgbClr val="308A8C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200" dirty="0">
                <a:solidFill>
                  <a:srgbClr val="308A8C"/>
                </a:solidFill>
                <a:latin typeface="Bahnschrift" panose="020B0502040204020203" pitchFamily="34" charset="0"/>
              </a:rPr>
              <a:t>Picking Up Items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3200" dirty="0">
                <a:solidFill>
                  <a:srgbClr val="308A8C"/>
                </a:solidFill>
                <a:latin typeface="Bahnschrift" panose="020B0502040204020203" pitchFamily="34" charset="0"/>
              </a:rPr>
              <a:t> Selling Ducks &amp; Eggs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3200" dirty="0">
                <a:solidFill>
                  <a:srgbClr val="308A8C"/>
                </a:solidFill>
                <a:latin typeface="Bahnschrift" panose="020B0502040204020203" pitchFamily="34" charset="0"/>
              </a:rPr>
              <a:t> </a:t>
            </a:r>
            <a:r>
              <a:rPr lang="en-US" altLang="zh-TW" sz="3200" dirty="0">
                <a:solidFill>
                  <a:srgbClr val="308A8C"/>
                </a:solidFill>
                <a:latin typeface="Bahnschrift" panose="020B0502040204020203" pitchFamily="34" charset="0"/>
              </a:rPr>
              <a:t>Making Money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3200" dirty="0">
                <a:solidFill>
                  <a:srgbClr val="308A8C"/>
                </a:solidFill>
                <a:latin typeface="Bahnschrift" panose="020B0502040204020203" pitchFamily="34" charset="0"/>
              </a:rPr>
              <a:t> Building Things </a:t>
            </a:r>
            <a:endParaRPr lang="en-US" altLang="zh-TW" sz="3200" dirty="0">
              <a:solidFill>
                <a:srgbClr val="308A8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圖片">
            <a:extLst>
              <a:ext uri="{FF2B5EF4-FFF2-40B4-BE49-F238E27FC236}">
                <a16:creationId xmlns:a16="http://schemas.microsoft.com/office/drawing/2014/main" id="{ADCEAD98-D44D-44BC-85E2-60784399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80275"/>
            <a:ext cx="5133867" cy="29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04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0138" y="263803"/>
            <a:ext cx="11531724" cy="63565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733244" y="616787"/>
            <a:ext cx="7079812" cy="879894"/>
            <a:chOff x="595222" y="547776"/>
            <a:chExt cx="7079812" cy="879894"/>
          </a:xfrm>
        </p:grpSpPr>
        <p:sp>
          <p:nvSpPr>
            <p:cNvPr id="6" name="矩形 5"/>
            <p:cNvSpPr/>
            <p:nvPr/>
          </p:nvSpPr>
          <p:spPr>
            <a:xfrm>
              <a:off x="595222" y="547776"/>
              <a:ext cx="163903" cy="87989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標題 1">
              <a:extLst>
                <a:ext uri="{FF2B5EF4-FFF2-40B4-BE49-F238E27FC236}">
                  <a16:creationId xmlns:a16="http://schemas.microsoft.com/office/drawing/2014/main" id="{D4774D57-151E-4936-9AF4-E70073D4EB30}"/>
                </a:ext>
              </a:extLst>
            </p:cNvPr>
            <p:cNvSpPr txBox="1">
              <a:spLocks/>
            </p:cNvSpPr>
            <p:nvPr/>
          </p:nvSpPr>
          <p:spPr>
            <a:xfrm>
              <a:off x="859365" y="603848"/>
              <a:ext cx="6815669" cy="767751"/>
            </a:xfrm>
            <a:prstGeom prst="rect">
              <a:avLst/>
            </a:prstGeom>
          </p:spPr>
          <p:txBody>
            <a:bodyPr rtlCol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4800" b="1" dirty="0">
                  <a:solidFill>
                    <a:schemeClr val="accent2">
                      <a:lumMod val="50000"/>
                    </a:schemeClr>
                  </a:solidFill>
                  <a:latin typeface="Century Gothic" panose="020B0502020202020204" pitchFamily="34" charset="0"/>
                </a:rPr>
                <a:t>Important Classes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CF8280-9248-4AEE-93C6-E2D4A62A4D7F}"/>
              </a:ext>
            </a:extLst>
          </p:cNvPr>
          <p:cNvSpPr txBox="1"/>
          <p:nvPr/>
        </p:nvSpPr>
        <p:spPr>
          <a:xfrm>
            <a:off x="733244" y="1440610"/>
            <a:ext cx="7998278" cy="209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rgbClr val="308A8C"/>
                </a:solidFill>
                <a:latin typeface="Bahnschrift" panose="020B0502040204020203" pitchFamily="34" charset="0"/>
              </a:rPr>
              <a:t> </a:t>
            </a:r>
            <a:r>
              <a:rPr lang="en-US" altLang="zh-TW" sz="2800" dirty="0">
                <a:solidFill>
                  <a:srgbClr val="308A8C"/>
                </a:solidFill>
                <a:latin typeface="Bahnschrift" panose="020B0502040204020203" pitchFamily="34" charset="0"/>
              </a:rPr>
              <a:t>Game / Entity / Player / Duck…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rgbClr val="308A8C"/>
                </a:solidFill>
                <a:latin typeface="Bahnschrift" panose="020B0502040204020203" pitchFamily="34" charset="0"/>
              </a:rPr>
              <a:t> </a:t>
            </a:r>
            <a:r>
              <a:rPr lang="en-US" altLang="zh-TW" sz="2800" dirty="0" err="1">
                <a:solidFill>
                  <a:srgbClr val="308A8C"/>
                </a:solidFill>
                <a:latin typeface="Bahnschrift" panose="020B0502040204020203" pitchFamily="34" charset="0"/>
              </a:rPr>
              <a:t>UserInterface</a:t>
            </a:r>
            <a:r>
              <a:rPr lang="en-US" altLang="zh-TW" sz="2800" dirty="0">
                <a:solidFill>
                  <a:srgbClr val="308A8C"/>
                </a:solidFill>
                <a:latin typeface="Bahnschrift" panose="020B0502040204020203" pitchFamily="34" charset="0"/>
              </a:rPr>
              <a:t> / Graphics / Camera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rgbClr val="308A8C"/>
                </a:solidFill>
                <a:latin typeface="Bahnschrift" panose="020B0502040204020203" pitchFamily="34" charset="0"/>
              </a:rPr>
              <a:t> Map / Chunk / Tile</a:t>
            </a:r>
          </a:p>
        </p:txBody>
      </p:sp>
      <p:pic>
        <p:nvPicPr>
          <p:cNvPr id="2052" name="Picture 4" descr="圖片">
            <a:extLst>
              <a:ext uri="{FF2B5EF4-FFF2-40B4-BE49-F238E27FC236}">
                <a16:creationId xmlns:a16="http://schemas.microsoft.com/office/drawing/2014/main" id="{28B178ED-D44A-4B28-9B9E-7DF5F271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789" y="3682000"/>
            <a:ext cx="4694422" cy="27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C1521D2-D6AC-4A99-94E5-BD8C26C05937}"/>
              </a:ext>
            </a:extLst>
          </p:cNvPr>
          <p:cNvSpPr txBox="1"/>
          <p:nvPr/>
        </p:nvSpPr>
        <p:spPr>
          <a:xfrm>
            <a:off x="7143472" y="1440610"/>
            <a:ext cx="7998278" cy="209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rgbClr val="308A8C"/>
                </a:solidFill>
                <a:latin typeface="Bahnschrift" panose="020B0502040204020203" pitchFamily="34" charset="0"/>
              </a:rPr>
              <a:t> Action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rgbClr val="308A8C"/>
                </a:solidFill>
                <a:latin typeface="Bahnschrift" panose="020B0502040204020203" pitchFamily="34" charset="0"/>
              </a:rPr>
              <a:t> Serialization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rgbClr val="308A8C"/>
                </a:solidFill>
                <a:latin typeface="Bahnschrift" panose="020B0502040204020203" pitchFamily="34" charset="0"/>
              </a:rPr>
              <a:t> Game Controller</a:t>
            </a:r>
          </a:p>
        </p:txBody>
      </p:sp>
    </p:spTree>
    <p:extLst>
      <p:ext uri="{BB962C8B-B14F-4D97-AF65-F5344CB8AC3E}">
        <p14:creationId xmlns:p14="http://schemas.microsoft.com/office/powerpoint/2010/main" val="73525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 txBox="1">
            <a:spLocks/>
          </p:cNvSpPr>
          <p:nvPr/>
        </p:nvSpPr>
        <p:spPr>
          <a:xfrm>
            <a:off x="1728764" y="2391968"/>
            <a:ext cx="8734472" cy="207406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TW" sz="12000" b="1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Demo Time</a:t>
            </a:r>
            <a:endParaRPr lang="zh-TW" altLang="en-US" sz="12000" b="1" dirty="0">
              <a:solidFill>
                <a:schemeClr val="accent4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40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0138" y="250709"/>
            <a:ext cx="11531724" cy="63565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33244" y="616787"/>
            <a:ext cx="163903" cy="87989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 txBox="1">
            <a:spLocks/>
          </p:cNvSpPr>
          <p:nvPr/>
        </p:nvSpPr>
        <p:spPr>
          <a:xfrm>
            <a:off x="997386" y="672859"/>
            <a:ext cx="9953219" cy="767751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Expected Future Improvement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86DC926-0ACB-4DF0-AA0D-C35B21747E6B}"/>
              </a:ext>
            </a:extLst>
          </p:cNvPr>
          <p:cNvSpPr txBox="1"/>
          <p:nvPr/>
        </p:nvSpPr>
        <p:spPr>
          <a:xfrm>
            <a:off x="897147" y="1496681"/>
            <a:ext cx="5381454" cy="523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3200" dirty="0">
                <a:solidFill>
                  <a:srgbClr val="308A8C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200" dirty="0">
                <a:solidFill>
                  <a:srgbClr val="308A8C"/>
                </a:solidFill>
                <a:latin typeface="Bahnschrift" panose="020B0502040204020203" pitchFamily="34" charset="0"/>
              </a:rPr>
              <a:t>Gameplay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3200" dirty="0">
                <a:solidFill>
                  <a:srgbClr val="308A8C"/>
                </a:solidFill>
                <a:latin typeface="Bahnschrift" panose="020B0502040204020203" pitchFamily="34" charset="0"/>
              </a:rPr>
              <a:t> UI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3200" dirty="0">
                <a:solidFill>
                  <a:srgbClr val="308A8C"/>
                </a:solidFill>
                <a:latin typeface="Bahnschrift" panose="020B0502040204020203" pitchFamily="34" charset="0"/>
              </a:rPr>
              <a:t> Several Collision Bugs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3200" dirty="0">
                <a:solidFill>
                  <a:srgbClr val="308A8C"/>
                </a:solidFill>
                <a:latin typeface="Bahnschrift" panose="020B0502040204020203" pitchFamily="34" charset="0"/>
              </a:rPr>
              <a:t> Serialization</a:t>
            </a:r>
            <a:endParaRPr lang="en-US" altLang="zh-TW" sz="3200" dirty="0">
              <a:solidFill>
                <a:srgbClr val="57C2C5"/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n"/>
            </a:pPr>
            <a:endParaRPr lang="en-US" altLang="zh-TW" sz="3200" dirty="0">
              <a:solidFill>
                <a:srgbClr val="308A8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8D8687-05FA-4855-AAA1-F20B674D2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929" y="2112960"/>
            <a:ext cx="5252924" cy="33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33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FAB738-6A71-4879-AB42-7EC5987365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02A31F-8619-4820-934E-ABBE1DF5318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D8B4B55-3E7D-4147-BF36-B52F1DFC34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</Words>
  <Application>Microsoft Office PowerPoint</Application>
  <PresentationFormat>寬螢幕</PresentationFormat>
  <Paragraphs>26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Microsoft JhengHei UI</vt:lpstr>
      <vt:lpstr>Arial</vt:lpstr>
      <vt:lpstr>Bahnschrift</vt:lpstr>
      <vt:lpstr>Calibri</vt:lpstr>
      <vt:lpstr>Calibri Light</vt:lpstr>
      <vt:lpstr>Century Gothic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2022-11-27T15:58:13Z</dcterms:created>
  <dcterms:modified xsi:type="dcterms:W3CDTF">2022-12-20T08:30:19Z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